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ea against sky at sunset 2"/>
          <p:cNvSpPr/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Sea against sky at sunset 1"/>
          <p:cNvSpPr/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each and sea at sunset"/>
          <p:cNvSpPr/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each and sea at sunset"/>
          <p:cNvSpPr/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each and sea at sunset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Sea against sky at sunset"/>
          <p:cNvSpPr/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Slide Subtitle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ea against sky at sunset"/>
          <p:cNvSpPr/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Agenda Subtitle"/>
          <p:cNvSpPr txBox="1"/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CYFC Welfare Video.MP4" descr="FCYFC Welfare Video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39426" y="231823"/>
            <a:ext cx="22958820" cy="12995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38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